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B6EC-86DF-4E86-936E-79D7AA91EBF0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84B4-52E0-4D21-8777-DE756A673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B6EC-86DF-4E86-936E-79D7AA91EBF0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84B4-52E0-4D21-8777-DE756A673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B6EC-86DF-4E86-936E-79D7AA91EBF0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84B4-52E0-4D21-8777-DE756A673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B6EC-86DF-4E86-936E-79D7AA91EBF0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84B4-52E0-4D21-8777-DE756A673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B6EC-86DF-4E86-936E-79D7AA91EBF0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84B4-52E0-4D21-8777-DE756A673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B6EC-86DF-4E86-936E-79D7AA91EBF0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84B4-52E0-4D21-8777-DE756A673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B6EC-86DF-4E86-936E-79D7AA91EBF0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84B4-52E0-4D21-8777-DE756A673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B6EC-86DF-4E86-936E-79D7AA91EBF0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84B4-52E0-4D21-8777-DE756A673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B6EC-86DF-4E86-936E-79D7AA91EBF0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84B4-52E0-4D21-8777-DE756A673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B6EC-86DF-4E86-936E-79D7AA91EBF0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84B4-52E0-4D21-8777-DE756A673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B6EC-86DF-4E86-936E-79D7AA91EBF0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84B4-52E0-4D21-8777-DE756A673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AB6EC-86DF-4E86-936E-79D7AA91EBF0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984B4-52E0-4D21-8777-DE756A6731F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drea  M R\Documents\Scrooges grave\Slid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Andrea  M R\Documents\Scrooges grave\Slide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248400" y="4876800"/>
            <a:ext cx="23622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latin typeface="Arabic Typesetting" pitchFamily="66" charset="-78"/>
                <a:cs typeface="Arabic Typesetting" pitchFamily="66" charset="-78"/>
              </a:rPr>
              <a:t>AN OLD  DECIVER WHO TURNED INTO AN OLD GIVER  </a:t>
            </a:r>
            <a:endParaRPr lang="en-US" sz="25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Andrea  M R</dc:creator>
  <cp:lastModifiedBy>Andrea  M R</cp:lastModifiedBy>
  <cp:revision>1</cp:revision>
  <dcterms:created xsi:type="dcterms:W3CDTF">2009-12-09T23:19:37Z</dcterms:created>
  <dcterms:modified xsi:type="dcterms:W3CDTF">2009-12-09T23:33:37Z</dcterms:modified>
</cp:coreProperties>
</file>